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2" r:id="rId4"/>
    <p:sldId id="264" r:id="rId5"/>
    <p:sldId id="259" r:id="rId6"/>
    <p:sldId id="260" r:id="rId7"/>
    <p:sldId id="265" r:id="rId8"/>
    <p:sldId id="266" r:id="rId9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1488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3F04B3F5-18FC-4CE1-AF1D-031BEBBE0FB4}" type="datetimeFigureOut">
              <a:rPr lang="en-US" smtClean="0"/>
              <a:pPr/>
              <a:t>6/1/2012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FD3DB6E4-77D5-4D06-96B0-A0F889BECD85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MIF23 – Génération de Terrain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Yoann Friedel</a:t>
            </a:r>
          </a:p>
          <a:p>
            <a:r>
              <a:rPr lang="fr-FR" dirty="0" smtClean="0"/>
              <a:t>Adrien </a:t>
            </a:r>
            <a:r>
              <a:rPr lang="fr-FR" dirty="0" err="1" smtClean="0"/>
              <a:t>Pilleboue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1404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024744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Erosion hydraulique</a:t>
            </a:r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56036" y="1340768"/>
            <a:ext cx="4374650" cy="3240359"/>
          </a:xfrm>
          <a:prstGeom prst="rect">
            <a:avLst/>
          </a:prstGeom>
        </p:spPr>
      </p:pic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51920" y="3156157"/>
            <a:ext cx="4736485" cy="3290999"/>
          </a:xfrm>
        </p:spPr>
      </p:pic>
    </p:spTree>
    <p:extLst>
      <p:ext uri="{BB962C8B-B14F-4D97-AF65-F5344CB8AC3E}">
        <p14:creationId xmlns:p14="http://schemas.microsoft.com/office/powerpoint/2010/main" xmlns="" val="662753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024744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Ecoulement de l’eau (1)</a:t>
            </a:r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1560" y="1340768"/>
            <a:ext cx="4663602" cy="3240359"/>
          </a:xfrm>
          <a:prstGeom prst="rect">
            <a:avLst/>
          </a:prstGeom>
        </p:spPr>
      </p:pic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51920" y="3140968"/>
            <a:ext cx="4736485" cy="3321378"/>
          </a:xfrm>
        </p:spPr>
      </p:pic>
    </p:spTree>
    <p:extLst>
      <p:ext uri="{BB962C8B-B14F-4D97-AF65-F5344CB8AC3E}">
        <p14:creationId xmlns:p14="http://schemas.microsoft.com/office/powerpoint/2010/main" xmlns="" val="132880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024744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Ecoulement de l’eau (2)</a:t>
            </a:r>
            <a:endParaRPr lang="en-US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187" t="4273" r="9067" b="5184"/>
          <a:stretch/>
        </p:blipFill>
        <p:spPr>
          <a:xfrm>
            <a:off x="755576" y="1484784"/>
            <a:ext cx="7704856" cy="4859830"/>
          </a:xfrm>
        </p:spPr>
      </p:pic>
    </p:spTree>
    <p:extLst>
      <p:ext uri="{BB962C8B-B14F-4D97-AF65-F5344CB8AC3E}">
        <p14:creationId xmlns:p14="http://schemas.microsoft.com/office/powerpoint/2010/main" xmlns="" val="178236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4592" y="-18256"/>
            <a:ext cx="7024744" cy="1143000"/>
          </a:xfrm>
        </p:spPr>
        <p:txBody>
          <a:bodyPr/>
          <a:lstStyle/>
          <a:p>
            <a:pPr algn="ctr"/>
            <a:r>
              <a:rPr lang="fr-FR" dirty="0" smtClean="0"/>
              <a:t>Végétation (1)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35896" y="2924944"/>
            <a:ext cx="4966808" cy="3528392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55576" y="1340768"/>
            <a:ext cx="4952787" cy="3508375"/>
          </a:xfrm>
        </p:spPr>
      </p:pic>
    </p:spTree>
    <p:extLst>
      <p:ext uri="{BB962C8B-B14F-4D97-AF65-F5344CB8AC3E}">
        <p14:creationId xmlns:p14="http://schemas.microsoft.com/office/powerpoint/2010/main" xmlns="" val="588818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4592" y="-18256"/>
            <a:ext cx="7024744" cy="1143000"/>
          </a:xfrm>
        </p:spPr>
        <p:txBody>
          <a:bodyPr/>
          <a:lstStyle/>
          <a:p>
            <a:pPr algn="ctr"/>
            <a:r>
              <a:rPr lang="fr-FR" dirty="0" smtClean="0"/>
              <a:t>Végétation (2)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55509" y="2924944"/>
            <a:ext cx="4927581" cy="3528392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55576" y="1341741"/>
            <a:ext cx="4952787" cy="3506429"/>
          </a:xfrm>
        </p:spPr>
      </p:pic>
    </p:spTree>
    <p:extLst>
      <p:ext uri="{BB962C8B-B14F-4D97-AF65-F5344CB8AC3E}">
        <p14:creationId xmlns:p14="http://schemas.microsoft.com/office/powerpoint/2010/main" xmlns="" val="244308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4592" y="-18256"/>
            <a:ext cx="7024744" cy="1143000"/>
          </a:xfrm>
        </p:spPr>
        <p:txBody>
          <a:bodyPr/>
          <a:lstStyle/>
          <a:p>
            <a:pPr algn="ctr"/>
            <a:r>
              <a:rPr lang="fr-FR" dirty="0" smtClean="0"/>
              <a:t>Rendu final (1)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10" y="1142984"/>
            <a:ext cx="7816952" cy="5273287"/>
          </a:xfrm>
        </p:spPr>
      </p:pic>
    </p:spTree>
    <p:extLst>
      <p:ext uri="{BB962C8B-B14F-4D97-AF65-F5344CB8AC3E}">
        <p14:creationId xmlns:p14="http://schemas.microsoft.com/office/powerpoint/2010/main" xmlns="" val="244308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4592" y="-18256"/>
            <a:ext cx="7024744" cy="1143000"/>
          </a:xfrm>
        </p:spPr>
        <p:txBody>
          <a:bodyPr/>
          <a:lstStyle/>
          <a:p>
            <a:pPr algn="ctr"/>
            <a:r>
              <a:rPr lang="fr-FR" dirty="0" smtClean="0"/>
              <a:t>Rendu final (2)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10" y="1319071"/>
            <a:ext cx="7816952" cy="4921112"/>
          </a:xfrm>
        </p:spPr>
      </p:pic>
    </p:spTree>
    <p:extLst>
      <p:ext uri="{BB962C8B-B14F-4D97-AF65-F5344CB8AC3E}">
        <p14:creationId xmlns:p14="http://schemas.microsoft.com/office/powerpoint/2010/main" xmlns="" val="244308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39</TotalTime>
  <Words>41</Words>
  <Application>Microsoft Office PowerPoint</Application>
  <PresentationFormat>Affichage à l'écran (4:3)</PresentationFormat>
  <Paragraphs>10</Paragraphs>
  <Slides>8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9" baseType="lpstr">
      <vt:lpstr>Austin</vt:lpstr>
      <vt:lpstr>MIF23 – Génération de Terrain</vt:lpstr>
      <vt:lpstr>Erosion hydraulique</vt:lpstr>
      <vt:lpstr>Ecoulement de l’eau (1)</vt:lpstr>
      <vt:lpstr>Ecoulement de l’eau (2)</vt:lpstr>
      <vt:lpstr>Végétation (1)</vt:lpstr>
      <vt:lpstr>Végétation (2)</vt:lpstr>
      <vt:lpstr>Rendu final (1)</vt:lpstr>
      <vt:lpstr>Rendu final (2)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MIF23 – Génération de Terrain</dc:title>
  <dc:creator>Yoann</dc:creator>
  <cp:lastModifiedBy>thomas</cp:lastModifiedBy>
  <cp:revision>6</cp:revision>
  <dcterms:created xsi:type="dcterms:W3CDTF">2012-05-31T21:34:45Z</dcterms:created>
  <dcterms:modified xsi:type="dcterms:W3CDTF">2012-06-01T11:29:17Z</dcterms:modified>
</cp:coreProperties>
</file>

<file path=docProps/thumbnail.jpeg>
</file>